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67945"/>
            <a:ext cx="12103100" cy="675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44450"/>
            <a:ext cx="12103100" cy="6769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44450"/>
            <a:ext cx="12103100" cy="6769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6350"/>
            <a:ext cx="12103100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31750"/>
            <a:ext cx="12103100" cy="6794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63500"/>
            <a:ext cx="12103100" cy="6731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69850"/>
            <a:ext cx="1210310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12700"/>
            <a:ext cx="121031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19050"/>
            <a:ext cx="121031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25400"/>
            <a:ext cx="12103100" cy="6807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57150"/>
            <a:ext cx="12103100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" y="50800"/>
            <a:ext cx="12103100" cy="675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2" baseType="lpstr">
      <vt:lpstr>Arial</vt:lpstr>
      <vt:lpstr>SimSun</vt:lpstr>
      <vt:lpstr>Wingdings</vt:lpstr>
      <vt:lpstr>Arial Unicode MS</vt:lpstr>
      <vt:lpstr>Calibri Light</vt:lpstr>
      <vt:lpstr>Helvetica Neue</vt:lpstr>
      <vt:lpstr>Calibri</vt:lpstr>
      <vt:lpstr>Microsoft YaHei</vt:lpstr>
      <vt:lpstr>汉仪旗黑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murarimirthipati</dc:creator>
  <cp:lastModifiedBy>murarimirthipati</cp:lastModifiedBy>
  <cp:revision>1</cp:revision>
  <dcterms:created xsi:type="dcterms:W3CDTF">2024-07-31T16:00:01Z</dcterms:created>
  <dcterms:modified xsi:type="dcterms:W3CDTF">2024-07-31T16:00:01Z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1033-5.7.1.8092</vt:lpwstr>
  </property>
</Properties>
</file>